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4A8E1E-A105-4F77-B23A-D189B7F4EC05}" v="10" dt="2021-07-03T00:12:44.173"/>
    <p1510:client id="{7D30D72C-71F4-48CA-B67C-8B4F347F9D57}" v="152" dt="2021-07-02T14:20:55.526"/>
    <p1510:client id="{B43EE661-A9FD-1402-F083-DB294F0FD38D}" v="19" dt="2021-07-02T19:46:40.280"/>
    <p1510:client id="{E99225E3-DBF2-029B-D731-9FB47D701E14}" v="3" dt="2021-07-03T00:41:29.8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99"/>
  </p:normalViewPr>
  <p:slideViewPr>
    <p:cSldViewPr snapToGrid="0">
      <p:cViewPr varScale="1">
        <p:scale>
          <a:sx n="99" d="100"/>
          <a:sy n="99" d="100"/>
        </p:scale>
        <p:origin x="10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7/30/21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7/30/21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7/30/21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7/30/21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7/30/21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7/30/21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7/30/21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peKz-lMc3Ag?feature=oembed" TargetMode="Externa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0hPhkdZlm9Y?start=4&amp;feature=oembed" TargetMode="Externa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4zE3JAdmsFc?feature=oembed" TargetMode="Externa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TOyygXMkWGQ?feature=oembed" TargetMode="Externa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3" descr="Text&#10;&#10;Description automatically generated">
            <a:extLst>
              <a:ext uri="{FF2B5EF4-FFF2-40B4-BE49-F238E27FC236}">
                <a16:creationId xmlns:a16="http://schemas.microsoft.com/office/drawing/2014/main" id="{77C0CBBB-244D-4D5C-AD44-E3EDA9EBFA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63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 descr="Shape&#10;&#10;Description automatically generated">
            <a:extLst>
              <a:ext uri="{FF2B5EF4-FFF2-40B4-BE49-F238E27FC236}">
                <a16:creationId xmlns:a16="http://schemas.microsoft.com/office/drawing/2014/main" id="{86D801CA-0197-4158-999A-DF2751BF04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5">
            <a:hlinkClick r:id="" action="ppaction://media"/>
            <a:extLst>
              <a:ext uri="{FF2B5EF4-FFF2-40B4-BE49-F238E27FC236}">
                <a16:creationId xmlns:a16="http://schemas.microsoft.com/office/drawing/2014/main" id="{A3B0672A-67F5-4828-9F3A-93CFE5E41AB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469932" y="1867230"/>
            <a:ext cx="7278412" cy="408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18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Chart, bubble chart&#10;&#10;Description automatically generated">
            <a:extLst>
              <a:ext uri="{FF2B5EF4-FFF2-40B4-BE49-F238E27FC236}">
                <a16:creationId xmlns:a16="http://schemas.microsoft.com/office/drawing/2014/main" id="{1142ED44-9888-4752-9A46-D81851CCE7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99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9F7A196-0B4F-489E-B06C-4D3423BBC8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381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6708DCC-404B-4147-B8FA-F9A070F059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492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4" descr="Shape&#10;&#10;Description automatically generated">
            <a:extLst>
              <a:ext uri="{FF2B5EF4-FFF2-40B4-BE49-F238E27FC236}">
                <a16:creationId xmlns:a16="http://schemas.microsoft.com/office/drawing/2014/main" id="{FE1F333D-6B93-4F96-9B91-649A56BDB5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5">
            <a:hlinkClick r:id="" action="ppaction://media"/>
            <a:extLst>
              <a:ext uri="{FF2B5EF4-FFF2-40B4-BE49-F238E27FC236}">
                <a16:creationId xmlns:a16="http://schemas.microsoft.com/office/drawing/2014/main" id="{AE29857D-29FC-48B0-A605-44DD3BF77FF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443655" y="1854091"/>
            <a:ext cx="7291550" cy="409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50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AEDF1114-2A30-40C1-BCCA-EDDF4AE91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" y="-2956"/>
            <a:ext cx="12182802" cy="686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94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4A0144B-B2B7-431E-A93B-009422E8E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54" y="-2956"/>
            <a:ext cx="12189371" cy="686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00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F351D22-9A87-4538-BACA-0AEEE785D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" y="-2956"/>
            <a:ext cx="12189372" cy="687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02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5" descr="Shape&#10;&#10;Description automatically generated">
            <a:extLst>
              <a:ext uri="{FF2B5EF4-FFF2-40B4-BE49-F238E27FC236}">
                <a16:creationId xmlns:a16="http://schemas.microsoft.com/office/drawing/2014/main" id="{43CE61AB-1956-440A-BD62-E3300F54F7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6">
            <a:hlinkClick r:id="" action="ppaction://media"/>
            <a:extLst>
              <a:ext uri="{FF2B5EF4-FFF2-40B4-BE49-F238E27FC236}">
                <a16:creationId xmlns:a16="http://schemas.microsoft.com/office/drawing/2014/main" id="{A3BC5604-A1C7-4ECF-8244-2875EC52CA0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456793" y="1854091"/>
            <a:ext cx="7304688" cy="409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940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6F113CB8-DBA1-43F7-8F31-AA8ED3742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" y="-2956"/>
            <a:ext cx="12182802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465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BD2D29D-42C3-4B6E-B304-1045C21495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556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ext, logo&#10;&#10;Description automatically generated">
            <a:extLst>
              <a:ext uri="{FF2B5EF4-FFF2-40B4-BE49-F238E27FC236}">
                <a16:creationId xmlns:a16="http://schemas.microsoft.com/office/drawing/2014/main" id="{E02ACA97-253C-42C2-8A60-98C516371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7" y="-2956"/>
            <a:ext cx="12136819" cy="687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465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4F5BCAC0-5864-4F61-BEEA-3107C299CA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945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F07ED4A0-3730-47CE-9311-F1785900F5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82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07547F5E-633A-4BF1-9E0E-EA54F7ECD0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722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Shape&#10;&#10;Description automatically generated">
            <a:extLst>
              <a:ext uri="{FF2B5EF4-FFF2-40B4-BE49-F238E27FC236}">
                <a16:creationId xmlns:a16="http://schemas.microsoft.com/office/drawing/2014/main" id="{9CE9C493-AB34-4AC1-9C2B-EBAD8C24B0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4">
            <a:hlinkClick r:id="" action="ppaction://media"/>
            <a:extLst>
              <a:ext uri="{FF2B5EF4-FFF2-40B4-BE49-F238E27FC236}">
                <a16:creationId xmlns:a16="http://schemas.microsoft.com/office/drawing/2014/main" id="{F09A833F-F28C-4A6E-A623-3C2DE123FE5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456794" y="1880366"/>
            <a:ext cx="7304687" cy="409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705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28633482-212D-45AF-81AA-15ECC154C2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87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CE44F96-8802-406F-ACB5-C1366FA8A4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519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57BC7FE-6158-49BB-9598-6007268BA7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326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Macintosh PowerPoint</Application>
  <PresentationFormat>Widescreen</PresentationFormat>
  <Paragraphs>0</Paragraphs>
  <Slides>20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Curtis Baird</cp:lastModifiedBy>
  <cp:revision>2</cp:revision>
  <dcterms:created xsi:type="dcterms:W3CDTF">2021-07-02T14:02:57Z</dcterms:created>
  <dcterms:modified xsi:type="dcterms:W3CDTF">2021-07-30T15:00:57Z</dcterms:modified>
</cp:coreProperties>
</file>